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0" r:id="rId3"/>
    <p:sldId id="261" r:id="rId4"/>
    <p:sldId id="262" r:id="rId5"/>
    <p:sldId id="263" r:id="rId6"/>
    <p:sldId id="264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5" r:id="rId16"/>
    <p:sldId id="277" r:id="rId17"/>
    <p:sldId id="278" r:id="rId1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 varScale="1">
        <p:scale>
          <a:sx n="92" d="100"/>
          <a:sy n="92" d="100"/>
        </p:scale>
        <p:origin x="7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5328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03B8FE-775F-40D1-995F-D8C3F5ED7C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595" y="0"/>
            <a:ext cx="784280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3AFD70-DCE1-4DFF-B369-DE0358DFD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771" y="13855"/>
            <a:ext cx="708845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008A25-C8C2-4ED8-AE66-7A6881F231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54" y="13855"/>
            <a:ext cx="7838092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8748D1-0697-4014-A3B0-135A40D8F7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189" y="0"/>
            <a:ext cx="759962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456D90-3777-49F2-B8E6-879FAA5E8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1979" y="0"/>
            <a:ext cx="712004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2A1F4C-695E-4BBD-ACA1-4AA977102E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102" y="0"/>
            <a:ext cx="767179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D6D4F1-332C-450D-8985-EE96800195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890" y="0"/>
            <a:ext cx="779622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EF96DE-0917-46FD-89FC-561E601D9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792" y="0"/>
            <a:ext cx="847641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47CB84-E867-442E-9542-954BEA0425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366" y="0"/>
            <a:ext cx="785926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7E0106-5773-4C5D-9BEE-19633D6600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" y="0"/>
            <a:ext cx="828720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86FF44-52F6-4693-B1C3-378B9F0EB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068" y="0"/>
            <a:ext cx="719186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CFE4B5-C4E0-44AE-ABD9-AF96B1FB4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98" y="0"/>
            <a:ext cx="815720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D06DAE-2CED-4EEB-997C-9F908F35D1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922" y="0"/>
            <a:ext cx="810615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2F5E04-A20E-468A-BC84-2E48D5D6A3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635" y="0"/>
            <a:ext cx="71187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B2E29-7E49-4566-B104-9D1583FC7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022" y="0"/>
            <a:ext cx="733995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F1E88B-0680-4AE8-ADB5-9ABBA5AAF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947" y="0"/>
            <a:ext cx="725010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76FD41-C2A8-46BF-B6DF-ED053BC16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9221" y="0"/>
            <a:ext cx="6845558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17</Words>
  <Application>Microsoft Office PowerPoint</Application>
  <PresentationFormat>On-screen Show (16:9)</PresentationFormat>
  <Paragraphs>17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Muhammad Ali Raza</cp:lastModifiedBy>
  <cp:revision>14</cp:revision>
  <dcterms:created xsi:type="dcterms:W3CDTF">2022-08-31T06:43:10Z</dcterms:created>
  <dcterms:modified xsi:type="dcterms:W3CDTF">2022-09-22T05:08:20Z</dcterms:modified>
</cp:coreProperties>
</file>